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6332107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358637"/>
            <a:ext cx="4395582" cy="195438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мая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01 мая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Ветер юго-восточный 9-14, утром и днем порывы 15-20 м/с. Температура воздуха ночью 8-10, днем 27-29 тепла.</a:t>
            </a: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02 мая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01 мая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02 мая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северо-западный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воздуха 10-12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3166565"/>
              </p:ext>
            </p:extLst>
          </p:nvPr>
        </p:nvGraphicFramePr>
        <p:xfrm>
          <a:off x="5149471" y="3876544"/>
          <a:ext cx="4415373" cy="24154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045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798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69262" y="2205940"/>
            <a:ext cx="4395582" cy="76944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66381" y="3120676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57358</TotalTime>
  <Words>642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8041</cp:revision>
  <cp:lastPrinted>2025-08-12T06:13:34Z</cp:lastPrinted>
  <dcterms:created xsi:type="dcterms:W3CDTF">2018-03-27T06:03:00Z</dcterms:created>
  <dcterms:modified xsi:type="dcterms:W3CDTF">2026-04-30T05:59:22Z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